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E5184"/>
    <a:srgbClr val="C095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2C85C-0128-4A9E-B29F-967EDAC221A0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D4078-C521-489B-9695-642A0DF1E87E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D7D5-E433-4BA4-B9AE-A1766F7BC113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B2D6B-88C2-4561-A61F-117043FAA248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8AC5F-A308-4BDF-98E7-3962CF2DD604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FE89A-6574-49B7-A8F7-5BA71BBF2620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2B546-EACE-492B-8C68-D1BA6605A518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73B60-90A8-483D-849B-EA7BEB450DAC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sz="4000" b="1" cap="all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C5D07-E071-4A6B-B7C7-78899F6C7F9B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84BD9-3C72-465C-8B5B-7159B40E36B7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26FF8-A51A-4C2B-9BD0-DFC148E81EC0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9F437-2B4A-40DE-AF23-15BD7F43CEE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91E86-DA26-4D77-8AC9-0C5523647EF2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8" name="عنصر نائب للتذييل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9" name="عنصر نائب لرقم الشريحة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FC5E5-FC9D-42C0-82F2-B12FA010F38A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7F8B-5080-4D32-8D67-2CD275C8588E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4" name="عنصر نائب للتذييل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5" name="عنصر نائب لرقم الشريحة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3DA86-C80B-4D0D-B02B-784BCC4C8F94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6B13B-EE6C-4F51-B70F-40095A4D9B6A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3" name="عنصر نائب للتذييل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77A70-F1DC-435B-91B4-7A1EDF94D7C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D042D-E0FB-4C23-AF6D-D6F7DA5A6155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98B9C-DE9A-4BED-A5D3-9EEBE451ACFF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964AA-E894-4078-94C4-B3B2337D0041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329E6C-B00E-415F-ABBC-5A966BE3591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2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298028A8-E95E-4E1F-9754-4377A7600B0B}" type="datetime1">
              <a:rPr lang="ar-SA"/>
              <a:pPr lvl="0"/>
              <a:t>25/04/1436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93636579-4363-4E87-BC2C-A9D1141EFEFB}" type="slidenum">
              <a:rPr/>
              <a:pPr lvl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"/>
          <a:cs typeface="Times New Roman"/>
        </a:defRPr>
      </a:lvl1pPr>
    </p:titleStyle>
    <p:bodyStyle>
      <a:lvl1pPr marL="342900" marR="0" lvl="0" indent="-342900" algn="r" defTabSz="914400" rtl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ar-SA" sz="32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1pPr>
      <a:lvl2pPr marL="742950" marR="0" lvl="1" indent="-285750" algn="r" defTabSz="914400" rtl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2pPr>
      <a:lvl3pPr marL="1143000" marR="0" lvl="2" indent="-228600" algn="r" defTabSz="914400" rtl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3pPr>
      <a:lvl4pPr marL="1600200" marR="0" lvl="3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4pPr>
      <a:lvl5pPr marL="2057400" marR="0" lvl="4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67541" y="2636910"/>
            <a:ext cx="8208916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 dirty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المحور </a:t>
            </a:r>
            <a:r>
              <a:rPr lang="ar-SA" sz="48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الرابع</a:t>
            </a:r>
            <a: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/>
            </a:r>
            <a:b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</a:br>
            <a:r>
              <a:rPr lang="ar-SA" sz="4000" b="0" i="0" u="none" strike="noStrike" kern="1200" cap="none" spc="0" baseline="0" dirty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تعليم الأطفال القرآن الكريم وعلومه</a:t>
            </a:r>
            <a:endParaRPr lang="ar-SA" sz="4400" b="0" i="0" u="none" strike="noStrike" kern="1200" cap="none" spc="0" baseline="0" dirty="0">
              <a:solidFill>
                <a:srgbClr val="4E5184"/>
              </a:solidFill>
              <a:uFillTx/>
              <a:latin typeface="Calibri"/>
              <a:cs typeface="AL-Mateen" pitchFamily="2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1187622" y="1988838"/>
            <a:ext cx="6912772" cy="36625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القرآني للأطفال المبني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القواعد الهجائية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التأصيل وملامح التطوير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يسرا محمد الشاهد محمود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2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القرآني للأطفال المبني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القواعد الهجائية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التأصيل وملامح التطوير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838200" y="2362200"/>
            <a:ext cx="7992889" cy="2431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يسرا محمد الشاهد محمود.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وتاريخه: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السعودية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1986م.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المؤهل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العلمي: ماجستير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القراءات.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القرآني للأطفال المبني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القواعد الهجائية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التأصيل وملامح التطوير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الفصل 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استثمار مرحلة الطفولة في التعليم.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القرآني للأطفال المبني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القواعد الهجائية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التأصيل وملامح التطوير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الفصل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الثاني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تأصيل التعليم القرآني للأطفال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عبر القواعد الهجائية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التعليم القرآني للأطفال المبني </a:t>
            </a: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القواعد الهجائية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التأصيل وملامح التطوير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الفصل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الثالث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الملامح التطويرية للقواعد </a:t>
            </a:r>
            <a:r>
              <a:rPr lang="ar-SA" sz="4000" b="1" i="0" u="none" strike="noStrike" kern="1200" cap="none" spc="0" baseline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الهجائية.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104</Words>
  <Application>Microsoft Office PowerPoint</Application>
  <PresentationFormat>عرض على الشاشة (3:4)‏</PresentationFormat>
  <Paragraphs>32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42</cp:revision>
  <dcterms:created xsi:type="dcterms:W3CDTF">2015-02-12T07:32:50Z</dcterms:created>
  <dcterms:modified xsi:type="dcterms:W3CDTF">2015-02-14T13:06:08Z</dcterms:modified>
</cp:coreProperties>
</file>