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310" r:id="rId5"/>
    <p:sldId id="311" r:id="rId6"/>
    <p:sldId id="312" r:id="rId7"/>
    <p:sldId id="317" r:id="rId8"/>
    <p:sldId id="314" r:id="rId9"/>
    <p:sldId id="313" r:id="rId10"/>
    <p:sldId id="316" r:id="rId11"/>
    <p:sldId id="315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184"/>
    <a:srgbClr val="C09560"/>
    <a:srgbClr val="ED2934"/>
    <a:srgbClr val="2222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80" d="100"/>
          <a:sy n="80" d="100"/>
        </p:scale>
        <p:origin x="-318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fsir\Desktop\بوربوينت المؤتمر\Untitled-1-Rec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394"/>
            <a:ext cx="9144000" cy="689339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67544" y="2636912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 smtClean="0">
                <a:solidFill>
                  <a:srgbClr val="C09560"/>
                </a:solidFill>
                <a:cs typeface="AL-Mateen" pitchFamily="2" charset="-78"/>
              </a:rPr>
              <a:t>المحور الثاني </a:t>
            </a:r>
            <a:r>
              <a:rPr lang="ar-SA" sz="4400" dirty="0" smtClean="0">
                <a:solidFill>
                  <a:srgbClr val="4E5184"/>
                </a:solidFill>
                <a:cs typeface="AL-Mateen" pitchFamily="2" charset="-78"/>
              </a:rPr>
              <a:t/>
            </a:r>
            <a:br>
              <a:rPr lang="ar-SA" sz="4400" dirty="0" smtClean="0">
                <a:solidFill>
                  <a:srgbClr val="4E5184"/>
                </a:solidFill>
                <a:cs typeface="AL-Mateen" pitchFamily="2" charset="-78"/>
              </a:rPr>
            </a:br>
            <a:r>
              <a:rPr lang="ar-SA" sz="4000" dirty="0" smtClean="0">
                <a:solidFill>
                  <a:srgbClr val="4E5184"/>
                </a:solidFill>
                <a:cs typeface="AL-Mateen" pitchFamily="2" charset="-78"/>
              </a:rPr>
              <a:t>البرامج التعليمية الأكاديمية للدراسات القرآنية</a:t>
            </a:r>
            <a:endParaRPr lang="ar-SA" sz="4400" dirty="0">
              <a:solidFill>
                <a:srgbClr val="4E5184"/>
              </a:solidFill>
              <a:cs typeface="AL-Mateen" pitchFamily="2" charset="-78"/>
            </a:endParaRPr>
          </a:p>
        </p:txBody>
      </p:sp>
    </p:spTree>
  </p:cSld>
  <p:clrMapOvr>
    <a:masterClrMapping/>
  </p:clrMapOvr>
  <p:transition spd="med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مشاريع التحقيق البحثية المشتركة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الدراسات القرآنية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رؤية تقويمية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55576" y="2132856"/>
            <a:ext cx="799288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182880" algn="ctr">
              <a:buClr>
                <a:srgbClr val="C09560"/>
              </a:buClr>
            </a:pPr>
            <a:r>
              <a:rPr lang="ar-SA" sz="40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المطلب الأول</a:t>
            </a:r>
          </a:p>
          <a:p>
            <a:pPr indent="182880" algn="ctr">
              <a:buClr>
                <a:srgbClr val="C09560"/>
              </a:buClr>
            </a:pPr>
            <a:endParaRPr lang="ar-SA" sz="4000" b="1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 indent="182880" algn="ctr"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معوقات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طباعة المشاريع البحثية المشتركة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مشاريع التحقيق البحثية المشتركة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الدراسات القرآنية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رؤية تقويمية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55576" y="2267005"/>
            <a:ext cx="799288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182880" algn="ctr">
              <a:buClr>
                <a:srgbClr val="C09560"/>
              </a:buClr>
            </a:pPr>
            <a:r>
              <a:rPr lang="ar-SA" sz="40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المطلب الثاني </a:t>
            </a:r>
          </a:p>
          <a:p>
            <a:pPr indent="182880" algn="ctr">
              <a:buClr>
                <a:srgbClr val="C09560"/>
              </a:buClr>
            </a:pPr>
            <a:endParaRPr lang="ar-SA" sz="4000" b="1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 indent="182880" algn="ctr"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نماذج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إيجابية لمشاريع تحقيق مشتركة 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indent="182880" algn="ctr"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انتهت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بالطباعة.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fsir\Desktop\بوربوينت المؤتمر\Untitled-1-Rec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394"/>
            <a:ext cx="9144000" cy="689339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1187624" y="1988840"/>
            <a:ext cx="69127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مشاريع التحقيق البحثية المشتركة</a:t>
            </a:r>
            <a:endParaRPr lang="en-US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الدراسات القرآنية</a:t>
            </a:r>
            <a:r>
              <a:rPr lang="ar-SA" sz="40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رؤية تقويمية</a:t>
            </a:r>
            <a:endParaRPr lang="en-US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 </a:t>
            </a:r>
            <a:endParaRPr lang="en-US" sz="40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000" dirty="0" err="1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د.</a:t>
            </a:r>
            <a:r>
              <a:rPr lang="ar-SA" sz="40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 يوسف بن مصلح بن مهل </a:t>
            </a:r>
            <a:r>
              <a:rPr lang="ar-SA" sz="4000" dirty="0" err="1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الردادي</a:t>
            </a:r>
            <a:endParaRPr lang="en-US" sz="40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 algn="ctr"/>
            <a:endParaRPr lang="ar-SA" sz="3200" b="1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مشاريع التحقيق البحثية المشتركة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الدراسات القرآنية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رؤية تقويمية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55576" y="2132856"/>
            <a:ext cx="7992888" cy="4216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السيرة الذاتية</a:t>
            </a: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الاسم: يوسف بن مصلح بن مهل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الردادي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مكان الميلاد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وتاريخه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: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الدمام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6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/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2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/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1405هـ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الدرجة العلمية: أستاذ مساعد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العمل الحالي: أستاذ مساعد في قسم القراءات القرآنية </a:t>
            </a: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بالجامعة الإسلامية بالمدينة المنورة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SA" sz="44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مشاريع التحقيق البحثية المشتركة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الدراسات القرآنية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رؤية تقويمية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55576" y="1916832"/>
            <a:ext cx="7992888" cy="38472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تمهيد</a:t>
            </a:r>
          </a:p>
          <a:p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indent="182880"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 المراد بمشاريع التحقيق البحثية المشتركة:</a:t>
            </a:r>
          </a:p>
          <a:p>
            <a:pPr indent="182880">
              <a:buClr>
                <a:srgbClr val="C09560"/>
              </a:buClr>
            </a:pPr>
            <a:endParaRPr lang="ar-SA" sz="1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indent="182880" algn="ctr">
              <a:buClr>
                <a:srgbClr val="C09560"/>
              </a:buClr>
            </a:pP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اشتراك أكثر من باحث في تحقيق </a:t>
            </a:r>
            <a:endParaRPr lang="ar-SA" sz="36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indent="182880" algn="ctr">
              <a:buClr>
                <a:srgbClr val="C09560"/>
              </a:buClr>
            </a:pP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مخطوط 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واحد، 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من 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خلال توزيع </a:t>
            </a:r>
            <a:endParaRPr lang="ar-SA" sz="36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indent="182880" algn="ctr">
              <a:buClr>
                <a:srgbClr val="C09560"/>
              </a:buClr>
            </a:pP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أجزاء 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الكتاب بينهم.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مشاريع التحقيق البحثية المشتركة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الدراسات القرآنية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رؤية تقويمية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55576" y="2267005"/>
            <a:ext cx="799288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المبحث الأول</a:t>
            </a:r>
          </a:p>
          <a:p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indent="182880"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 المعايير الأكاديمية لمشاريع التحقيق البحثية 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المشتركة.</a:t>
            </a:r>
            <a:endParaRPr lang="ar-SA" sz="4800" b="1" dirty="0" smtClean="0">
              <a:solidFill>
                <a:srgbClr val="C0956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مشاريع التحقيق البحثية المشتركة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الدراسات القرآنية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رؤية تقويمية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55576" y="2132856"/>
            <a:ext cx="7992888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المبحث الثاني</a:t>
            </a:r>
          </a:p>
          <a:p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indent="182880"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المعايير الشخصية وتأثيرها على المشاريع 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المشتركة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2000" b="1" dirty="0" smtClean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مشاريع التحقيق البحثية المشتركة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الدراسات القرآنية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رؤية تقويمية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55576" y="2420888"/>
            <a:ext cx="7992888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المطلب الأول </a:t>
            </a:r>
            <a:endParaRPr lang="ar-SA" sz="44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 algn="ctr"/>
            <a:endParaRPr lang="ar-SA" sz="4400" b="1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الفروق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الفردية بين الباحثين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مشاريع التحقيق البحثية المشتركة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الدراسات القرآنية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رؤية تقويمية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39552" y="2420888"/>
            <a:ext cx="8424936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182880" algn="ctr">
              <a:buClr>
                <a:srgbClr val="C09560"/>
              </a:buClr>
            </a:pPr>
            <a:r>
              <a:rPr lang="ar-SA" sz="40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المطلب الثاني</a:t>
            </a:r>
            <a:endParaRPr lang="ar-SA" sz="40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indent="182880" algn="ctr">
              <a:buClr>
                <a:srgbClr val="C09560"/>
              </a:buClr>
            </a:pPr>
            <a:endParaRPr lang="ar-SA" sz="3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indent="182880" algn="ctr"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تباين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الآراء العلمية لدى المشرفين والمناقشين</a:t>
            </a:r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مشاريع التحقيق البحثية المشتركة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الدراسات القرآنية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رؤية تقويمية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55576" y="2132856"/>
            <a:ext cx="799288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المبحث الثالث</a:t>
            </a:r>
          </a:p>
          <a:p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indent="182880"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 معايير ما بعد منح الدرجة العلمية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1600" b="1" dirty="0" smtClean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218</Words>
  <Application>Microsoft Office PowerPoint</Application>
  <PresentationFormat>عرض على الشاشة (3:4)‏</PresentationFormat>
  <Paragraphs>68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TAfsir</dc:creator>
  <cp:lastModifiedBy>TAfsir</cp:lastModifiedBy>
  <cp:revision>38</cp:revision>
  <dcterms:created xsi:type="dcterms:W3CDTF">2015-02-12T07:32:50Z</dcterms:created>
  <dcterms:modified xsi:type="dcterms:W3CDTF">2015-02-27T13:24:16Z</dcterms:modified>
</cp:coreProperties>
</file>