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4E5184"/>
    <a:srgbClr val="C095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2C85C-0128-4A9E-B29F-967EDAC221A0}" type="datetime1">
              <a:rPr lang="ar-SA"/>
              <a:pPr lvl="0"/>
              <a:t>08/05/36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2D4078-C521-489B-9695-642A0DF1E87E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D7D5-E433-4BA4-B9AE-A1766F7BC113}" type="datetime1">
              <a:rPr lang="ar-SA"/>
              <a:pPr lvl="0"/>
              <a:t>08/05/36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7B2D6B-88C2-4561-A61F-117043FAA248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68AC5F-A308-4BDF-98E7-3962CF2DD604}" type="datetime1">
              <a:rPr lang="ar-SA"/>
              <a:pPr lvl="0"/>
              <a:t>08/05/36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AFE89A-6574-49B7-A8F7-5BA71BBF2620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E2B546-EACE-492B-8C68-D1BA6605A518}" type="datetime1">
              <a:rPr lang="ar-SA"/>
              <a:pPr lvl="0"/>
              <a:t>08/05/36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473B60-90A8-483D-849B-EA7BEB450DAC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r">
              <a:defRPr sz="4000" b="1" cap="all"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AC5D07-E071-4A6B-B7C7-78899F6C7F9B}" type="datetime1">
              <a:rPr lang="ar-SA"/>
              <a:pPr lvl="0"/>
              <a:t>08/05/36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A84BD9-3C72-465C-8B5B-7159B40E36B7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126FF8-A51A-4C2B-9BD0-DFC148E81EC0}" type="datetime1">
              <a:rPr lang="ar-SA"/>
              <a:pPr lvl="0"/>
              <a:t>08/05/36</a:t>
            </a:fld>
            <a:endParaRPr lang="ar-SA"/>
          </a:p>
        </p:txBody>
      </p:sp>
      <p:sp>
        <p:nvSpPr>
          <p:cNvPr id="6" name="عنصر نائب للتذييل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7" name="عنصر نائب لرقم الشريحة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39F437-2B4A-40DE-AF23-15BD7F43CEE1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991E86-DA26-4D77-8AC9-0C5523647EF2}" type="datetime1">
              <a:rPr lang="ar-SA"/>
              <a:pPr lvl="0"/>
              <a:t>08/05/36</a:t>
            </a:fld>
            <a:endParaRPr lang="ar-SA"/>
          </a:p>
        </p:txBody>
      </p:sp>
      <p:sp>
        <p:nvSpPr>
          <p:cNvPr id="8" name="عنصر نائب للتذييل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9" name="عنصر نائب لرقم الشريحة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4FC5E5-FC9D-42C0-82F2-B12FA010F38A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D57F8B-5080-4D32-8D67-2CD275C8588E}" type="datetime1">
              <a:rPr lang="ar-SA"/>
              <a:pPr lvl="0"/>
              <a:t>08/05/36</a:t>
            </a:fld>
            <a:endParaRPr lang="ar-SA"/>
          </a:p>
        </p:txBody>
      </p:sp>
      <p:sp>
        <p:nvSpPr>
          <p:cNvPr id="4" name="عنصر نائب للتذييل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5" name="عنصر نائب لرقم الشريحة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23DA86-C80B-4D0D-B02B-784BCC4C8F94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6B13B-EE6C-4F51-B70F-40095A4D9B6A}" type="datetime1">
              <a:rPr lang="ar-SA"/>
              <a:pPr lvl="0"/>
              <a:t>08/05/36</a:t>
            </a:fld>
            <a:endParaRPr lang="ar-SA"/>
          </a:p>
        </p:txBody>
      </p:sp>
      <p:sp>
        <p:nvSpPr>
          <p:cNvPr id="3" name="عنصر نائب للتذييل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4" name="عنصر نائب لرقم الشريحة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177A70-F1DC-435B-91B4-7A1EDF94D7C1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r">
              <a:defRPr sz="2000" b="1"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AD042D-E0FB-4C23-AF6D-D6F7DA5A6155}" type="datetime1">
              <a:rPr lang="ar-SA"/>
              <a:pPr lvl="0"/>
              <a:t>08/05/36</a:t>
            </a:fld>
            <a:endParaRPr lang="ar-SA"/>
          </a:p>
        </p:txBody>
      </p:sp>
      <p:sp>
        <p:nvSpPr>
          <p:cNvPr id="6" name="عنصر نائب للتذييل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7" name="عنصر نائب لرقم الشريحة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398B9C-DE9A-4BED-A5D3-9EEBE451ACFF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r">
              <a:defRPr sz="2000" b="1"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ar-SA"/>
          </a:p>
        </p:txBody>
      </p:sp>
      <p:sp>
        <p:nvSpPr>
          <p:cNvPr id="4" name="عنصر نائب للنص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6964AA-E894-4078-94C4-B3B2337D0041}" type="datetime1">
              <a:rPr lang="ar-SA"/>
              <a:pPr lvl="0"/>
              <a:t>08/05/36</a:t>
            </a:fld>
            <a:endParaRPr lang="ar-SA"/>
          </a:p>
        </p:txBody>
      </p:sp>
      <p:sp>
        <p:nvSpPr>
          <p:cNvPr id="6" name="عنصر نائب للتذييل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7" name="عنصر نائب لرقم الشريحة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329E6C-B00E-415F-ABBC-5A966BE35911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2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Arial"/>
              </a:defRPr>
            </a:lvl1pPr>
          </a:lstStyle>
          <a:p>
            <a:pPr lvl="0"/>
            <a:fld id="{298028A8-E95E-4E1F-9754-4377A7600B0B}" type="datetime1">
              <a:rPr lang="ar-SA"/>
              <a:pPr lvl="0"/>
              <a:t>08/05/36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Arial"/>
              </a:defRPr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Arial"/>
              </a:defRPr>
            </a:lvl1pPr>
          </a:lstStyle>
          <a:p>
            <a:pPr lvl="0"/>
            <a:fld id="{93636579-4363-4E87-BC2C-A9D1141EFEFB}" type="slidenum">
              <a:rPr/>
              <a:pPr lvl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ar-SA" sz="4400" b="0" i="0" u="none" strike="noStrike" kern="1200" cap="none" spc="0" baseline="0">
          <a:solidFill>
            <a:srgbClr val="000000"/>
          </a:solidFill>
          <a:uFillTx/>
          <a:latin typeface="Calibri"/>
          <a:cs typeface="Times New Roman"/>
        </a:defRPr>
      </a:lvl1pPr>
    </p:titleStyle>
    <p:bodyStyle>
      <a:lvl1pPr marL="342900" marR="0" lvl="0" indent="-342900" algn="r" defTabSz="914400" rtl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ar-SA" sz="32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1pPr>
      <a:lvl2pPr marL="742950" marR="0" lvl="1" indent="-285750" algn="r" defTabSz="914400" rtl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ar-SA" sz="28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2pPr>
      <a:lvl3pPr marL="1143000" marR="0" lvl="2" indent="-228600" algn="r" defTabSz="914400" rtl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ar-SA" sz="24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3pPr>
      <a:lvl4pPr marL="1600200" marR="0" lvl="3" indent="-228600" algn="r" defTabSz="914400" rtl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ar-SA" sz="20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4pPr>
      <a:lvl5pPr marL="2057400" marR="0" lvl="4" indent="-228600" algn="r" defTabSz="914400" rtl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ar-SA" sz="20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35396"/>
            <a:ext cx="9144000" cy="68933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67541" y="2636910"/>
            <a:ext cx="8208916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0" i="0" u="none" strike="noStrike" kern="1200" cap="none" spc="0" baseline="0" dirty="0">
                <a:solidFill>
                  <a:srgbClr val="C09560"/>
                </a:solidFill>
                <a:uFillTx/>
                <a:latin typeface="Calibri"/>
                <a:cs typeface="AL-Mateen" pitchFamily="2"/>
              </a:rPr>
              <a:t>المحور </a:t>
            </a:r>
            <a:r>
              <a:rPr lang="ar-SA" sz="48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Calibri"/>
                <a:cs typeface="AL-Mateen" pitchFamily="2"/>
              </a:rPr>
              <a:t>الرابع</a:t>
            </a:r>
            <a:r>
              <a:rPr lang="ar-SA" sz="4400" b="0" i="0" u="none" strike="noStrike" kern="1200" cap="none" spc="0" baseline="0" dirty="0">
                <a:solidFill>
                  <a:srgbClr val="4E5184"/>
                </a:solidFill>
                <a:uFillTx/>
                <a:latin typeface="Calibri"/>
                <a:cs typeface="AL-Mateen" pitchFamily="2"/>
              </a:rPr>
              <a:t/>
            </a:r>
            <a:br>
              <a:rPr lang="ar-SA" sz="4400" b="0" i="0" u="none" strike="noStrike" kern="1200" cap="none" spc="0" baseline="0" dirty="0">
                <a:solidFill>
                  <a:srgbClr val="4E5184"/>
                </a:solidFill>
                <a:uFillTx/>
                <a:latin typeface="Calibri"/>
                <a:cs typeface="AL-Mateen" pitchFamily="2"/>
              </a:rPr>
            </a:br>
            <a:r>
              <a:rPr lang="ar-SA" sz="4000" b="0" i="0" u="none" strike="noStrike" kern="1200" cap="none" spc="0" baseline="0" dirty="0" smtClean="0">
                <a:solidFill>
                  <a:srgbClr val="4E5184"/>
                </a:solidFill>
                <a:uFillTx/>
                <a:latin typeface="Calibri"/>
                <a:cs typeface="AL-Mateen" pitchFamily="2"/>
              </a:rPr>
              <a:t>تعليم الأطفال القرآن الكريم وعلومه</a:t>
            </a:r>
            <a:endParaRPr lang="ar-SA" sz="4400" b="0" i="0" u="none" strike="noStrike" kern="1200" cap="none" spc="0" baseline="0" dirty="0">
              <a:solidFill>
                <a:srgbClr val="4E5184"/>
              </a:solidFill>
              <a:uFillTx/>
              <a:latin typeface="Calibri"/>
              <a:cs typeface="AL-Mateen" pitchFamily="2"/>
            </a:endParaRPr>
          </a:p>
        </p:txBody>
      </p:sp>
    </p:spTree>
  </p:cSld>
  <p:clrMapOvr>
    <a:masterClrMapping/>
  </p:clrMapOvr>
  <p:transition spd="med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دور التـدبر في تيسير وتحسين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تعلم القرآن والعمل </a:t>
            </a:r>
            <a:r>
              <a:rPr lang="ar-SA" sz="24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به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لدى الأطفال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برنامج المتدبر الصغير أنموذجًـا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الأول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الإطار التعريفي بالبرنامج.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دور التـدبر في تيسير وتحسين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تعلم القرآن والعمل </a:t>
            </a:r>
            <a:r>
              <a:rPr lang="ar-SA" sz="24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به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لدى الأطفال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برنامج المتدبر الصغير أنموذجًـا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الثاني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مراحل تخطيط البرنامج.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دور التـدبر في تيسير وتحسين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تعلم القرآن والعمل </a:t>
            </a:r>
            <a:r>
              <a:rPr lang="ar-SA" sz="24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به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لدى الأطفال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برنامج المتدبر الصغير أنموذجًـا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الثالث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الدراسة التجريبية.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دور التـدبر في تيسير وتحسين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تعلم القرآن والعمل </a:t>
            </a:r>
            <a:r>
              <a:rPr lang="ar-SA" sz="24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به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لدى الأطفال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برنامج المتدبر الصغير أنموذجًـا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62000" y="2971800"/>
            <a:ext cx="7992889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6000" b="0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AL-Mateen" pitchFamily="2"/>
              </a:rPr>
              <a:t>الخلاصة والتوصيات</a:t>
            </a:r>
            <a:endParaRPr lang="ar-SA" sz="6000" b="0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AL-Mateen" pitchFamily="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35396"/>
            <a:ext cx="9144000" cy="68933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1187622" y="1988838"/>
            <a:ext cx="6912772" cy="36625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دور التـدبر في تيسير وتحسين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تعلم القرآن والعمل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به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لدى الأطفال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برنامج المتدبر الصغير أنموذجًـا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 </a:t>
            </a:r>
            <a:endParaRPr lang="en-US" sz="40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dirty="0" err="1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د.</a:t>
            </a:r>
            <a:r>
              <a:rPr lang="ar-S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 شريف طه يونس</a:t>
            </a:r>
            <a:endParaRPr lang="en-US" sz="40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2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دور التـدبر في تيسير وتحسين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تعلم القرآن والعمل </a:t>
            </a:r>
            <a:r>
              <a:rPr lang="ar-SA" sz="24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به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لدى الأطفال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برنامج المتدبر الصغير أنموذجًـا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838200" y="2362200"/>
            <a:ext cx="7992889" cy="298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السيرة الذاتية</a:t>
            </a: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الاسم: شريف طه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يونس.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مكان الميلاد وتاريخه: مصر– 3 أبريل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1983م.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المؤهل العلمي: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بكالوريوس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الطب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البشري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(2006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- ماجستير طب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الأطفال.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دور التـدبر في تيسير وتحسين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تعلم القرآن والعمل </a:t>
            </a:r>
            <a:r>
              <a:rPr lang="ar-SA" sz="24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به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لدى الأطفال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برنامج المتدبر الصغير أنموذجًـا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914400" y="2286000"/>
            <a:ext cx="7992889" cy="298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السيرة الذاتية</a:t>
            </a: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العمل الحالي: أخصائي طب الأطفال وحديثي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الولادة،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رئيس مجلس إدارة جمعية روح الحياة </a:t>
            </a: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للخدمات الطبية والعلمية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والتنموية،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رئيس مجلس إدارة معهد العلم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والعمل.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دور التـدبر في تيسير وتحسين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تعلم القرآن والعمل </a:t>
            </a:r>
            <a:r>
              <a:rPr lang="ar-SA" sz="24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به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لدى الأطفال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برنامج المتدبر الصغير أنموذجًـا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الفصل الأول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الإطار</a:t>
            </a:r>
            <a:r>
              <a:rPr lang="ar-SA" sz="4000" b="1" i="0" u="none" strike="noStrike" kern="1200" cap="none" spc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</a:t>
            </a:r>
            <a:r>
              <a:rPr lang="ar-SA" sz="4000" b="1" i="0" u="none" strike="noStrike" kern="1200" cap="none" spc="0" dirty="0" err="1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التنظيري </a:t>
            </a:r>
            <a:r>
              <a:rPr lang="ar-SA" sz="4000" b="1" i="0" u="none" strike="noStrike" kern="1200" cap="none" spc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(الأكاديمي</a:t>
            </a:r>
            <a:r>
              <a:rPr lang="ar-SA" sz="4000" b="1" i="0" u="none" strike="noStrike" kern="1200" cap="none" spc="0" dirty="0" err="1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)</a:t>
            </a:r>
            <a:r>
              <a:rPr lang="ar-SA" sz="4000" b="1" i="0" u="none" strike="noStrike" kern="1200" cap="none" spc="0" baseline="0" dirty="0" err="1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دور التـدبر في تيسير وتحسين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تعلم القرآن والعمل </a:t>
            </a:r>
            <a:r>
              <a:rPr lang="ar-SA" sz="24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به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لدى الأطفال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برنامج المتدبر الصغير أنموذجًـا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2554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الأول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تعليم القرآن بين أطفال السلف </a:t>
            </a: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وأطفال الخلف.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دور التـدبر في تيسير وتحسين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تعلم القرآن والعمل </a:t>
            </a:r>
            <a:r>
              <a:rPr lang="ar-SA" sz="24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به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لدى الأطفال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برنامج المتدبر الصغير أنموذجًـا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الثاني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تقريب التدبر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للأطفا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/>
                <a:cs typeface="Traditional Arabic" pitchFamily="18"/>
              </a:rPr>
              <a:t>ل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/>
                <a:cs typeface="Traditional Arabic" pitchFamily="18"/>
              </a:rPr>
              <a:t>: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/>
                <a:cs typeface="Traditional Arabic" pitchFamily="18"/>
              </a:rPr>
              <a:t>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/>
                <a:cs typeface="Traditional Arabic" pitchFamily="18"/>
              </a:rPr>
              <a:t>تحديات وشبهات.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دور التـدبر في تيسير وتحسين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تعلم القرآن والعمل </a:t>
            </a:r>
            <a:r>
              <a:rPr lang="ar-SA" sz="24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به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لدى الأطفال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برنامج المتدبر الصغير أنموذجًـا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2554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الثالث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خصائص النمو</a:t>
            </a:r>
            <a:r>
              <a:rPr lang="ar-SA" sz="4000" b="1" i="0" u="none" strike="noStrike" kern="1200" cap="none" spc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لدى </a:t>
            </a:r>
            <a:r>
              <a:rPr lang="ar-SA" sz="4000" b="1" kern="0" dirty="0" smtClean="0">
                <a:solidFill>
                  <a:srgbClr val="4E5184"/>
                </a:solidFill>
                <a:latin typeface="Traditional Arabic" pitchFamily="18"/>
                <a:cs typeface="Traditional Arabic" pitchFamily="18"/>
              </a:rPr>
              <a:t>الطفل </a:t>
            </a: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kern="0" dirty="0" smtClean="0">
                <a:solidFill>
                  <a:srgbClr val="4E5184"/>
                </a:solidFill>
                <a:latin typeface="Traditional Arabic" pitchFamily="18"/>
                <a:cs typeface="Traditional Arabic" pitchFamily="18"/>
              </a:rPr>
              <a:t>مرحلة ما قبل الدراسة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/>
                <a:cs typeface="Traditional Arabic" pitchFamily="18"/>
              </a:rPr>
              <a:t>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دور التـدبر في تيسير وتحسين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تعلم القرآن والعمل </a:t>
            </a:r>
            <a:r>
              <a:rPr lang="ar-SA" sz="24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به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لدى الأطفال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برنامج المتدبر الصغير أنموذجًـا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الفصل الثاني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الإطار </a:t>
            </a:r>
            <a:r>
              <a:rPr lang="ar-SA" sz="4000" b="1" i="0" u="none" strike="noStrike" kern="1200" cap="none" spc="0" baseline="0" dirty="0" err="1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التطبيقي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(العملي</a:t>
            </a:r>
            <a:r>
              <a:rPr lang="ar-SA" sz="4000" b="1" i="0" u="none" strike="noStrike" kern="1200" cap="none" spc="0" baseline="0" dirty="0" err="1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)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/>
                <a:cs typeface="Traditional Arabic" pitchFamily="18"/>
              </a:rPr>
              <a:t>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315</Words>
  <Application>Microsoft Office PowerPoint</Application>
  <PresentationFormat>عرض على الشاشة (3:4)‏</PresentationFormat>
  <Paragraphs>75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TAfsir</dc:creator>
  <cp:lastModifiedBy>ابو عبدالرحمن</cp:lastModifiedBy>
  <cp:revision>41</cp:revision>
  <dcterms:created xsi:type="dcterms:W3CDTF">2015-02-12T07:32:50Z</dcterms:created>
  <dcterms:modified xsi:type="dcterms:W3CDTF">2015-02-26T18:28:50Z</dcterms:modified>
</cp:coreProperties>
</file>