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76" r:id="rId6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4E5184"/>
    <a:srgbClr val="C095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-6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5D2C85C-0128-4A9E-B29F-967EDAC221A0}" type="datetime1">
              <a:rPr lang="ar-SA"/>
              <a:pPr lvl="0"/>
              <a:t>26/04/1436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2D4078-C521-489B-9695-642A0DF1E87E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B91D7D5-E433-4BA4-B9AE-A1766F7BC113}" type="datetime1">
              <a:rPr lang="ar-SA"/>
              <a:pPr lvl="0"/>
              <a:t>26/04/1436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7B2D6B-88C2-4561-A61F-117043FAA248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68AC5F-A308-4BDF-98E7-3962CF2DD604}" type="datetime1">
              <a:rPr lang="ar-SA"/>
              <a:pPr lvl="0"/>
              <a:t>26/04/1436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AFE89A-6574-49B7-A8F7-5BA71BBF2620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E2B546-EACE-492B-8C68-D1BA6605A518}" type="datetime1">
              <a:rPr lang="ar-SA"/>
              <a:pPr lvl="0"/>
              <a:t>26/04/1436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473B60-90A8-483D-849B-EA7BEB450DAC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r">
              <a:defRPr sz="4000" b="1" cap="all"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AC5D07-E071-4A6B-B7C7-78899F6C7F9B}" type="datetime1">
              <a:rPr lang="ar-SA"/>
              <a:pPr lvl="0"/>
              <a:t>26/04/1436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1A84BD9-3C72-465C-8B5B-7159B40E36B7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A126FF8-A51A-4C2B-9BD0-DFC148E81EC0}" type="datetime1">
              <a:rPr lang="ar-SA"/>
              <a:pPr lvl="0"/>
              <a:t>26/04/1436</a:t>
            </a:fld>
            <a:endParaRPr lang="ar-SA"/>
          </a:p>
        </p:txBody>
      </p:sp>
      <p:sp>
        <p:nvSpPr>
          <p:cNvPr id="6" name="عنصر نائب للتذييل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7" name="عنصر نائب لرقم الشريحة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39F437-2B4A-40DE-AF23-15BD7F43CEE1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991E86-DA26-4D77-8AC9-0C5523647EF2}" type="datetime1">
              <a:rPr lang="ar-SA"/>
              <a:pPr lvl="0"/>
              <a:t>26/04/1436</a:t>
            </a:fld>
            <a:endParaRPr lang="ar-SA"/>
          </a:p>
        </p:txBody>
      </p:sp>
      <p:sp>
        <p:nvSpPr>
          <p:cNvPr id="8" name="عنصر نائب للتذييل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9" name="عنصر نائب لرقم الشريحة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4FC5E5-FC9D-42C0-82F2-B12FA010F38A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D57F8B-5080-4D32-8D67-2CD275C8588E}" type="datetime1">
              <a:rPr lang="ar-SA"/>
              <a:pPr lvl="0"/>
              <a:t>26/04/1436</a:t>
            </a:fld>
            <a:endParaRPr lang="ar-SA"/>
          </a:p>
        </p:txBody>
      </p:sp>
      <p:sp>
        <p:nvSpPr>
          <p:cNvPr id="4" name="عنصر نائب للتذييل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5" name="عنصر نائب لرقم الشريحة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23DA86-C80B-4D0D-B02B-784BCC4C8F94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B06B13B-EE6C-4F51-B70F-40095A4D9B6A}" type="datetime1">
              <a:rPr lang="ar-SA"/>
              <a:pPr lvl="0"/>
              <a:t>26/04/1436</a:t>
            </a:fld>
            <a:endParaRPr lang="ar-SA"/>
          </a:p>
        </p:txBody>
      </p:sp>
      <p:sp>
        <p:nvSpPr>
          <p:cNvPr id="3" name="عنصر نائب للتذييل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4" name="عنصر نائب لرقم الشريحة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177A70-F1DC-435B-91B4-7A1EDF94D7C1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r">
              <a:defRPr sz="2000" b="1"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AD042D-E0FB-4C23-AF6D-D6F7DA5A6155}" type="datetime1">
              <a:rPr lang="ar-SA"/>
              <a:pPr lvl="0"/>
              <a:t>26/04/1436</a:t>
            </a:fld>
            <a:endParaRPr lang="ar-SA"/>
          </a:p>
        </p:txBody>
      </p:sp>
      <p:sp>
        <p:nvSpPr>
          <p:cNvPr id="6" name="عنصر نائب للتذييل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7" name="عنصر نائب لرقم الشريحة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398B9C-DE9A-4BED-A5D3-9EEBE451ACFF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r">
              <a:defRPr sz="2000" b="1"/>
            </a:lvl1pPr>
          </a:lstStyle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ar-SA"/>
          </a:p>
        </p:txBody>
      </p:sp>
      <p:sp>
        <p:nvSpPr>
          <p:cNvPr id="4" name="عنصر نائب للنص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6964AA-E894-4078-94C4-B3B2337D0041}" type="datetime1">
              <a:rPr lang="ar-SA"/>
              <a:pPr lvl="0"/>
              <a:t>26/04/1436</a:t>
            </a:fld>
            <a:endParaRPr lang="ar-SA"/>
          </a:p>
        </p:txBody>
      </p:sp>
      <p:sp>
        <p:nvSpPr>
          <p:cNvPr id="6" name="عنصر نائب للتذييل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ar-SA"/>
          </a:p>
        </p:txBody>
      </p:sp>
      <p:sp>
        <p:nvSpPr>
          <p:cNvPr id="7" name="عنصر نائب لرقم الشريحة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329E6C-B00E-415F-ABBC-5A966BE35911}" type="slidenum">
              <a:rPr/>
              <a:pPr lvl="0"/>
              <a:t>‹#›</a:t>
            </a:fld>
            <a:endParaRPr lang="ar-SA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/>
          <a:p>
            <a:pPr lvl="0"/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 txBox="1">
            <a:spLocks noGrp="1"/>
          </p:cNvSpPr>
          <p:nvPr>
            <p:ph type="dt" sz="half" idx="2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 lvl="0"/>
            <a:fld id="{298028A8-E95E-4E1F-9754-4377A7600B0B}" type="datetime1">
              <a:rPr lang="ar-SA"/>
              <a:pPr lvl="0"/>
              <a:t>26/04/1436</a:t>
            </a:fld>
            <a:endParaRPr lang="ar-SA"/>
          </a:p>
        </p:txBody>
      </p:sp>
      <p:sp>
        <p:nvSpPr>
          <p:cNvPr id="5" name="عنصر نائب للتذييل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/>
          <a:lstStyle>
            <a:lvl1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 lvl="0"/>
            <a:endParaRPr lang="ar-SA"/>
          </a:p>
        </p:txBody>
      </p:sp>
      <p:sp>
        <p:nvSpPr>
          <p:cNvPr id="6" name="عنصر نائب لرقم الشريحة 5"/>
          <p:cNvSpPr txBox="1">
            <a:spLocks noGrp="1"/>
          </p:cNvSpPr>
          <p:nvPr>
            <p:ph type="sldNum" sz="quarter" idx="4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/>
          <a:lstStyle>
            <a:lvl1pPr marL="0" marR="0" lvl="0" indent="0" algn="l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ar-SA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cs typeface="Arial"/>
              </a:defRPr>
            </a:lvl1pPr>
          </a:lstStyle>
          <a:p>
            <a:pPr lvl="0"/>
            <a:fld id="{93636579-4363-4E87-BC2C-A9D1141EFEFB}" type="slidenum">
              <a:rPr/>
              <a:pPr lvl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marL="0" marR="0" lvl="0" indent="0" algn="ctr" defTabSz="914400" rtl="1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ar-SA" sz="4400" b="0" i="0" u="none" strike="noStrike" kern="1200" cap="none" spc="0" baseline="0">
          <a:solidFill>
            <a:srgbClr val="000000"/>
          </a:solidFill>
          <a:uFillTx/>
          <a:latin typeface="Calibri"/>
          <a:cs typeface="Times New Roman"/>
        </a:defRPr>
      </a:lvl1pPr>
    </p:titleStyle>
    <p:bodyStyle>
      <a:lvl1pPr marL="342900" marR="0" lvl="0" indent="-342900" algn="r" defTabSz="914400" rtl="1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ar-SA" sz="32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1pPr>
      <a:lvl2pPr marL="742950" marR="0" lvl="1" indent="-285750" algn="r" defTabSz="914400" rtl="1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ar-SA" sz="28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2pPr>
      <a:lvl3pPr marL="1143000" marR="0" lvl="2" indent="-228600" algn="r" defTabSz="914400" rtl="1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ar-SA" sz="24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3pPr>
      <a:lvl4pPr marL="1600200" marR="0" lvl="3" indent="-228600" algn="r" defTabSz="914400" rtl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ar-SA" sz="20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4pPr>
      <a:lvl5pPr marL="2057400" marR="0" lvl="4" indent="-228600" algn="r" defTabSz="914400" rtl="1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ar-SA" sz="2000" b="0" i="0" u="none" strike="noStrike" kern="1200" cap="none" spc="0" baseline="0">
          <a:solidFill>
            <a:srgbClr val="000000"/>
          </a:solidFill>
          <a:uFillTx/>
          <a:latin typeface="Calibri"/>
          <a:cs typeface="Arial"/>
        </a:defRPr>
      </a:lvl5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35396"/>
            <a:ext cx="9144000" cy="6893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67541" y="2636910"/>
            <a:ext cx="8208916" cy="206210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800" b="0" i="0" u="none" strike="noStrike" kern="1200" cap="none" spc="0" baseline="0" dirty="0">
                <a:solidFill>
                  <a:srgbClr val="C09560"/>
                </a:solidFill>
                <a:uFillTx/>
                <a:latin typeface="Calibri"/>
                <a:cs typeface="AL-Mateen" pitchFamily="2"/>
              </a:rPr>
              <a:t>المحور </a:t>
            </a:r>
            <a:r>
              <a:rPr lang="ar-SA" sz="48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Calibri"/>
                <a:cs typeface="AL-Mateen" pitchFamily="2"/>
              </a:rPr>
              <a:t>السابع</a:t>
            </a:r>
            <a:r>
              <a:rPr lang="ar-SA" sz="4400" b="0" i="0" u="none" strike="noStrike" kern="1200" cap="none" spc="0" baseline="0" dirty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  <a:t/>
            </a:r>
            <a:br>
              <a:rPr lang="ar-SA" sz="4400" b="0" i="0" u="none" strike="noStrike" kern="1200" cap="none" spc="0" baseline="0" dirty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</a:br>
            <a:r>
              <a:rPr lang="ar-SA" sz="4000" b="0" i="0" u="none" strike="noStrike" kern="1200" cap="none" spc="0" baseline="0" dirty="0" smtClean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  <a:t>تعليم الدراسات</a:t>
            </a:r>
            <a:r>
              <a:rPr lang="ar-SA" sz="4000" b="0" i="0" u="none" strike="noStrike" kern="1200" cap="none" spc="0" dirty="0" smtClean="0">
                <a:solidFill>
                  <a:srgbClr val="4E5184"/>
                </a:solidFill>
                <a:uFillTx/>
                <a:latin typeface="Calibri"/>
                <a:cs typeface="AL-Mateen" pitchFamily="2"/>
              </a:rPr>
              <a:t> القر</a:t>
            </a:r>
            <a:r>
              <a:rPr lang="ar-SA" sz="4000" dirty="0" smtClean="0">
                <a:solidFill>
                  <a:srgbClr val="4E5184"/>
                </a:solidFill>
                <a:latin typeface="Calibri"/>
                <a:cs typeface="AL-Mateen" pitchFamily="2"/>
              </a:rPr>
              <a:t>آنية </a:t>
            </a:r>
          </a:p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dirty="0" smtClean="0">
                <a:solidFill>
                  <a:srgbClr val="4E5184"/>
                </a:solidFill>
                <a:latin typeface="Calibri"/>
                <a:cs typeface="AL-Mateen" pitchFamily="2"/>
              </a:rPr>
              <a:t>لذوي الاحتياجات الخاصة</a:t>
            </a:r>
            <a:endParaRPr lang="ar-SA" sz="4400" b="0" i="0" u="none" strike="noStrike" kern="1200" cap="none" spc="0" baseline="0" dirty="0">
              <a:solidFill>
                <a:srgbClr val="4E5184"/>
              </a:solidFill>
              <a:uFillTx/>
              <a:latin typeface="Calibri"/>
              <a:cs typeface="AL-Mateen" pitchFamily="2"/>
            </a:endParaRPr>
          </a:p>
        </p:txBody>
      </p:sp>
    </p:spTree>
  </p:cSld>
  <p:clrMapOvr>
    <a:masterClrMapping/>
  </p:clrMapOvr>
  <p:transition spd="med" advTm="4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-35396"/>
            <a:ext cx="9144000" cy="68933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1187622" y="1988838"/>
            <a:ext cx="6912772" cy="3046988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JO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كتابة المصحف بلغة </a:t>
            </a:r>
            <a:r>
              <a:rPr lang="ar-JO" sz="40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برايل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JO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تقنيته وعلاقته</a:t>
            </a:r>
            <a:r>
              <a:rPr lang="ar-SA" sz="40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4000" b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بالرسم </a:t>
            </a:r>
            <a:r>
              <a:rPr lang="ar-JO" sz="40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العثماني</a:t>
            </a:r>
            <a:endParaRPr lang="en-US" sz="40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JO" sz="4000" b="1" dirty="0" smtClean="0"/>
              <a:t> </a:t>
            </a:r>
            <a:endParaRPr lang="en-US" sz="4000" dirty="0" smtClean="0"/>
          </a:p>
          <a:p>
            <a:pPr algn="ctr"/>
            <a:r>
              <a:rPr lang="ar-JO" sz="4000" dirty="0" err="1" smtClean="0">
                <a:solidFill>
                  <a:srgbClr val="C09560"/>
                </a:solidFill>
                <a:cs typeface="AL-Mateen" pitchFamily="2" charset="-78"/>
              </a:rPr>
              <a:t>د.</a:t>
            </a:r>
            <a:r>
              <a:rPr lang="ar-JO" sz="4000" dirty="0" smtClean="0">
                <a:solidFill>
                  <a:srgbClr val="C09560"/>
                </a:solidFill>
                <a:cs typeface="AL-Mateen" pitchFamily="2" charset="-78"/>
              </a:rPr>
              <a:t> سليمان </a:t>
            </a:r>
            <a:r>
              <a:rPr lang="ar-JO" sz="4000" dirty="0" err="1" smtClean="0">
                <a:solidFill>
                  <a:srgbClr val="C09560"/>
                </a:solidFill>
                <a:cs typeface="AL-Mateen" pitchFamily="2" charset="-78"/>
              </a:rPr>
              <a:t>الدقور</a:t>
            </a:r>
            <a:endParaRPr lang="en-US" sz="4000" dirty="0" smtClean="0">
              <a:solidFill>
                <a:srgbClr val="C09560"/>
              </a:solidFill>
              <a:cs typeface="AL-Mateen" pitchFamily="2" charset="-78"/>
            </a:endParaRPr>
          </a:p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200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 charset="-78"/>
              <a:cs typeface="AL-Mateen" pitchFamily="2" charset="-7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57200"/>
            <a:ext cx="4572000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JO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كتابة المصحف بلغة </a:t>
            </a:r>
            <a:r>
              <a:rPr lang="ar-JO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برايل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JO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تقنيته وعلاقته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بالرسم العثماني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838200" y="2362200"/>
            <a:ext cx="7992889" cy="2985433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السيرة الذاتية</a:t>
            </a: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الاسم: سليمان محمد علي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الدقور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مكان الميلاد وتاريخه: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الأردن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/ 7/11/1972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الدرجة العلمية: أستاذ مشارك </a:t>
            </a:r>
            <a:endParaRPr lang="en-US" sz="3600" b="1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العمل الحالي: مدرس في كلية </a:t>
            </a:r>
            <a:r>
              <a:rPr lang="ar-SA" sz="36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الشريعة </a:t>
            </a:r>
            <a:r>
              <a:rPr lang="ar-SA" sz="36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/ الجامعة الأردنية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JO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كتابة المصحف بلغة </a:t>
            </a:r>
            <a:r>
              <a:rPr lang="ar-JO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برايل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JO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تقنيته وعلاقته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بالرسم العثماني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255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الأول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التعريف بمشروع </a:t>
            </a: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3200" b="1" i="0" u="none" strike="noStrike" kern="1200" cap="none" spc="0" baseline="0" dirty="0" err="1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(</a:t>
            </a:r>
            <a:r>
              <a:rPr lang="ar-SA" sz="32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(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طباعة المصحف</a:t>
            </a:r>
            <a:r>
              <a:rPr lang="ar-SA" sz="4000" b="1" i="0" u="none" strike="noStrike" kern="1200" cap="none" spc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بلغة </a:t>
            </a:r>
            <a:r>
              <a:rPr lang="ar-SA" sz="4000" b="1" i="0" u="none" strike="noStrike" kern="1200" cap="none" spc="0" dirty="0" err="1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برايل</a:t>
            </a:r>
            <a:r>
              <a:rPr lang="ar-SA" sz="3200" b="1" i="0" u="none" strike="noStrike" kern="1200" cap="none" spc="0" dirty="0" err="1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))</a:t>
            </a:r>
            <a:r>
              <a:rPr lang="ar-SA" sz="4000" b="1" i="0" u="none" strike="noStrike" kern="1200" cap="none" spc="0" baseline="0" dirty="0" err="1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fsir\Desktop\بوربوينت المؤتمر\Untitled-1-Rec overed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مستطيل 4"/>
          <p:cNvSpPr/>
          <p:nvPr/>
        </p:nvSpPr>
        <p:spPr>
          <a:xfrm>
            <a:off x="4572000" y="404667"/>
            <a:ext cx="4572000" cy="830997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algn="ctr"/>
            <a:r>
              <a:rPr lang="ar-JO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كتابة المصحف بلغة </a:t>
            </a:r>
            <a:r>
              <a:rPr lang="ar-JO" sz="2400" b="1" dirty="0" err="1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برايل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  <a:p>
            <a:pPr algn="ctr"/>
            <a:r>
              <a:rPr lang="ar-JO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تقنيته وعلاقته</a:t>
            </a:r>
            <a:r>
              <a:rPr lang="ar-SA" sz="2400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 </a:t>
            </a:r>
            <a:r>
              <a:rPr lang="ar-JO" sz="2400" b="1" dirty="0" smtClean="0">
                <a:solidFill>
                  <a:srgbClr val="4E5184"/>
                </a:solidFill>
                <a:latin typeface="Traditional Arabic" pitchFamily="18" charset="-78"/>
                <a:cs typeface="Traditional Arabic" pitchFamily="18" charset="-78"/>
              </a:rPr>
              <a:t>بالرسم العثماني</a:t>
            </a:r>
            <a:endParaRPr lang="en-US" sz="2400" dirty="0" smtClean="0">
              <a:solidFill>
                <a:srgbClr val="4E5184"/>
              </a:solidFill>
              <a:latin typeface="Traditional Arabic" pitchFamily="18" charset="-78"/>
              <a:cs typeface="Traditional Arabic" pitchFamily="18" charset="-78"/>
            </a:endParaRPr>
          </a:p>
        </p:txBody>
      </p:sp>
      <p:sp>
        <p:nvSpPr>
          <p:cNvPr id="4" name="مربع نص 8"/>
          <p:cNvSpPr txBox="1"/>
          <p:nvPr/>
        </p:nvSpPr>
        <p:spPr>
          <a:xfrm>
            <a:off x="755577" y="2132856"/>
            <a:ext cx="7992889" cy="255454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400" b="0" i="0" u="none" strike="noStrike" kern="1200" cap="none" spc="0" baseline="0" dirty="0" smtClean="0">
                <a:solidFill>
                  <a:srgbClr val="C09560"/>
                </a:solidFill>
                <a:uFillTx/>
                <a:latin typeface="Traditional Arabic" pitchFamily="18"/>
                <a:cs typeface="AL-Mateen" pitchFamily="2"/>
              </a:rPr>
              <a:t>المبحث الثاني </a:t>
            </a:r>
            <a:endParaRPr lang="ar-SA" sz="4400" b="0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AL-Mateen" pitchFamily="2"/>
            </a:endParaRPr>
          </a:p>
          <a:p>
            <a:pPr marL="0" marR="0" lvl="0" indent="0" algn="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ar-SA" sz="3600" b="1" i="0" u="none" strike="noStrike" kern="1200" cap="none" spc="0" baseline="0" dirty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buFont typeface="Arial" pitchFamily="34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 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لغة </a:t>
            </a:r>
            <a:r>
              <a:rPr lang="ar-SA" sz="4000" b="1" i="0" u="none" strike="noStrike" kern="1200" cap="none" spc="0" baseline="0" dirty="0" err="1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برايل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 </a:t>
            </a:r>
            <a:endParaRPr lang="ar-SA" sz="4000" b="1" i="0" u="none" strike="noStrike" kern="1200" cap="none" spc="0" baseline="0" dirty="0" smtClean="0">
              <a:solidFill>
                <a:srgbClr val="4E5184"/>
              </a:solidFill>
              <a:uFillTx/>
              <a:latin typeface="Traditional Arabic" pitchFamily="18"/>
              <a:cs typeface="Traditional Arabic" pitchFamily="18"/>
            </a:endParaRPr>
          </a:p>
          <a:p>
            <a:pPr marL="0" marR="0" lvl="0" indent="0" algn="ctr" defTabSz="914400" rtl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9560"/>
              </a:buClr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وحكم طباعة </a:t>
            </a:r>
            <a:r>
              <a:rPr lang="ar-SA" sz="4000" b="1" i="0" u="none" strike="noStrike" kern="1200" cap="none" spc="0" baseline="0" dirty="0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المصحف </a:t>
            </a:r>
            <a:r>
              <a:rPr lang="ar-SA" sz="4000" b="1" i="0" u="none" strike="noStrike" kern="1200" cap="none" spc="0" baseline="0" dirty="0" err="1" smtClean="0">
                <a:solidFill>
                  <a:srgbClr val="4E5184"/>
                </a:solidFill>
                <a:uFillTx/>
                <a:latin typeface="Traditional Arabic" pitchFamily="18"/>
                <a:cs typeface="Traditional Arabic" pitchFamily="18"/>
              </a:rPr>
              <a:t>بها.</a:t>
            </a:r>
            <a:endParaRPr lang="ar-SA" sz="4800" b="1" i="0" u="none" strike="noStrike" kern="1200" cap="none" spc="0" baseline="0" dirty="0">
              <a:solidFill>
                <a:srgbClr val="C09560"/>
              </a:solidFill>
              <a:uFillTx/>
              <a:latin typeface="Traditional Arabic" pitchFamily="18"/>
              <a:cs typeface="Traditional Arabic" pitchFamily="18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85</Words>
  <Application>Microsoft Office PowerPoint</Application>
  <PresentationFormat>عرض على الشاشة (3:4)‏</PresentationFormat>
  <Paragraphs>25</Paragraphs>
  <Slides>5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6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TAfsir</dc:creator>
  <cp:lastModifiedBy>TAfsir</cp:lastModifiedBy>
  <cp:revision>48</cp:revision>
  <dcterms:created xsi:type="dcterms:W3CDTF">2015-02-12T07:32:50Z</dcterms:created>
  <dcterms:modified xsi:type="dcterms:W3CDTF">2015-02-15T05:26:18Z</dcterms:modified>
</cp:coreProperties>
</file>