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0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7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11560" y="263691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الأول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الاعتماد الأكاديمي ومعايير الجودة </a:t>
            </a:r>
          </a:p>
          <a:p>
            <a:pPr algn="ctr"/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للمؤسسات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السادس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العقود والاتفاقيات.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83568" y="2132856"/>
            <a:ext cx="79208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أ.د.</a:t>
            </a: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عبد القادر سليماني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28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1560" y="2132856"/>
            <a:ext cx="813690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0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عبد القادر سليماني.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12/01/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1956م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،تلمسان، الجزائر.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بروفيسور (</a:t>
            </a:r>
            <a:r>
              <a:rPr lang="fr-FR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Professeur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الحالي:أستاذ الدراسات العليا، </a:t>
            </a:r>
            <a:b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ومسؤول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اختصاص الكتاب والسنة.</a:t>
            </a:r>
            <a:endParaRPr lang="en-US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تمهيد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مفهوم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الجودة 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إطار وأهداف مشروع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تكوين </a:t>
            </a:r>
            <a:b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28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، التفسير وعلوم القرآن</a:t>
            </a:r>
            <a:r>
              <a:rPr lang="ar-SA" sz="28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))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الثاني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الإمكانات البشرية المتوفرة في هذا التكوين.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الثالث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الإمكانات المادية المتوفرة في هذا التكوين.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الرابع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بطاقات التنظيم السداسي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للتعليم،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المقترحة في هذا التكوين.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الخامس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بطاقات تنظيم وحدات التعليم،في هذا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التكوين (الأساسية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المنهجية –الاستكشافية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–الاستعراضية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تطبيقات معايير ضمان الجودة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إعداد الخطط الدراسية الشرعية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الجامعة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الجزائرية 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ماستر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أكاديمي،</a:t>
            </a:r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التفسير وعلوم القرآن، 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أنموذجًا "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298</Words>
  <Application>Microsoft Office PowerPoint</Application>
  <PresentationFormat>عرض على الشاشة (3:4)‏</PresentationFormat>
  <Paragraphs>67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25</cp:revision>
  <dcterms:created xsi:type="dcterms:W3CDTF">2015-02-12T07:32:50Z</dcterms:created>
  <dcterms:modified xsi:type="dcterms:W3CDTF">2015-02-27T13:09:52Z</dcterms:modified>
</cp:coreProperties>
</file>