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310" r:id="rId5"/>
    <p:sldId id="311" r:id="rId6"/>
    <p:sldId id="312" r:id="rId7"/>
    <p:sldId id="31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184"/>
    <a:srgbClr val="C09560"/>
    <a:srgbClr val="ED2934"/>
    <a:srgbClr val="2222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2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67544" y="2636912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 smtClean="0">
                <a:solidFill>
                  <a:srgbClr val="C09560"/>
                </a:solidFill>
                <a:cs typeface="AL-Mateen" pitchFamily="2" charset="-78"/>
              </a:rPr>
              <a:t>المحور الثاني </a:t>
            </a:r>
            <a: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  <a:t/>
            </a:r>
            <a:b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</a:br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البرامج التعليمية الأكاديمية للدراسات القرآنية</a:t>
            </a:r>
            <a:endParaRPr lang="ar-SA" sz="4400" dirty="0">
              <a:solidFill>
                <a:srgbClr val="4E5184"/>
              </a:solidFill>
              <a:cs typeface="AL-Mateen" pitchFamily="2" charset="-78"/>
            </a:endParaRPr>
          </a:p>
        </p:txBody>
      </p:sp>
    </p:spTree>
  </p:cSld>
  <p:clrMapOvr>
    <a:masterClrMapping/>
  </p:clrMapOvr>
  <p:transition spd="med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187624" y="2492896"/>
            <a:ext cx="69127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واقع تعليم الدراسات القرآنية بفرنسا</a:t>
            </a:r>
            <a:endParaRPr lang="en-US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4000" dirty="0" smtClean="0"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4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MA" sz="40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د.</a:t>
            </a:r>
            <a:r>
              <a:rPr lang="ar-M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 حسن </a:t>
            </a:r>
            <a:r>
              <a:rPr lang="ar-MA" sz="40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عزوزي</a:t>
            </a:r>
            <a:endParaRPr lang="en-US" sz="40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endParaRPr lang="ar-SA" sz="3200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62068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واقع تعليم الدراسات القرآنية بفرنسا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5576" y="2132856"/>
            <a:ext cx="7992888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السيرة الذاتية</a:t>
            </a: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 د حسن </a:t>
            </a:r>
            <a:r>
              <a:rPr lang="ar-M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عزوزي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وتاريخه: 4/2/1964 </a:t>
            </a:r>
            <a:r>
              <a:rPr lang="ar-M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بفاس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الدرجة العلمية: أستاذ التعليم العالي.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الحالي: كلية </a:t>
            </a:r>
            <a:r>
              <a:rPr lang="ar-M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الشريعة </a:t>
            </a:r>
            <a:r>
              <a:rPr lang="ar-M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– جامعة القرويين </a:t>
            </a:r>
            <a:r>
              <a:rPr lang="ar-M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بفاس.</a:t>
            </a:r>
            <a:endParaRPr lang="en-US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62068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واقع تعليم الدراسات القرآنية بفرنسا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2267005"/>
            <a:ext cx="799288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الأول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واقع الدراسات القرآنية بالمؤسسات التعليمية الإسلامية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بفرنسا.</a:t>
            </a:r>
            <a:endParaRPr lang="ar-SA" sz="48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62068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واقع تعليم الدراسات القرآنية بفرنسا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2267005"/>
            <a:ext cx="79928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الثاني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واقع الدراسات القرآنية بالجامعات الفرنسية.</a:t>
            </a:r>
            <a:endParaRPr lang="ar-SA" sz="48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62068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واقع تعليم الدراسات القرآنية بفرنسا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2267005"/>
            <a:ext cx="799288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فصل ختامي</a:t>
            </a: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indent="18288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آفاق استشراف واقع أفضل لتعليم </a:t>
            </a:r>
          </a:p>
          <a:p>
            <a:pPr indent="182880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القرآن وعلومه بفرنسا.</a:t>
            </a:r>
            <a:endParaRPr lang="ar-SA" sz="48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62068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واقع تعليم الدراسات القرآنية بفرنسا</a:t>
            </a:r>
            <a:endParaRPr lang="en-US" sz="2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2780928"/>
            <a:ext cx="799288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4E5184"/>
                </a:solidFill>
                <a:latin typeface="Traditional Arabic" pitchFamily="18" charset="-78"/>
                <a:cs typeface="AL-Mateen" pitchFamily="2" charset="-78"/>
              </a:rPr>
              <a:t>نتائج </a:t>
            </a:r>
            <a:r>
              <a:rPr lang="ar-SA" sz="5400" dirty="0" smtClean="0">
                <a:solidFill>
                  <a:srgbClr val="4E5184"/>
                </a:solidFill>
                <a:latin typeface="Traditional Arabic" pitchFamily="18" charset="-78"/>
                <a:cs typeface="AL-Mateen" pitchFamily="2" charset="-78"/>
              </a:rPr>
              <a:t>وتوصيات</a:t>
            </a:r>
            <a:endParaRPr lang="ar-SA" sz="5400" dirty="0" smtClean="0">
              <a:solidFill>
                <a:srgbClr val="4E5184"/>
              </a:solidFill>
              <a:latin typeface="Traditional Arabic" pitchFamily="18" charset="-78"/>
              <a:cs typeface="AL-Mateen" pitchFamily="2" charset="-78"/>
            </a:endParaRPr>
          </a:p>
          <a:p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96</Words>
  <Application>Microsoft Office PowerPoint</Application>
  <PresentationFormat>عرض على الشاشة (3:4)‏</PresentationFormat>
  <Paragraphs>25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TAfsir</cp:lastModifiedBy>
  <cp:revision>36</cp:revision>
  <dcterms:created xsi:type="dcterms:W3CDTF">2015-02-12T07:32:50Z</dcterms:created>
  <dcterms:modified xsi:type="dcterms:W3CDTF">2015-02-17T08:52:54Z</dcterms:modified>
</cp:coreProperties>
</file>