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303" r:id="rId5"/>
    <p:sldId id="304" r:id="rId6"/>
    <p:sldId id="305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184"/>
    <a:srgbClr val="C09560"/>
    <a:srgbClr val="ED2934"/>
    <a:srgbClr val="2222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7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fsir\Desktop\بوربوينت المؤتمر\Untitled-1-Rec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394"/>
            <a:ext cx="9144000" cy="689339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67544" y="2636912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 smtClean="0">
                <a:solidFill>
                  <a:srgbClr val="C09560"/>
                </a:solidFill>
                <a:cs typeface="AL-Mateen" pitchFamily="2" charset="-78"/>
              </a:rPr>
              <a:t>المحور الثاني </a:t>
            </a:r>
            <a:r>
              <a:rPr lang="ar-SA" sz="4400" dirty="0" smtClean="0">
                <a:solidFill>
                  <a:srgbClr val="4E5184"/>
                </a:solidFill>
                <a:cs typeface="AL-Mateen" pitchFamily="2" charset="-78"/>
              </a:rPr>
              <a:t/>
            </a:r>
            <a:br>
              <a:rPr lang="ar-SA" sz="4400" dirty="0" smtClean="0">
                <a:solidFill>
                  <a:srgbClr val="4E5184"/>
                </a:solidFill>
                <a:cs typeface="AL-Mateen" pitchFamily="2" charset="-78"/>
              </a:rPr>
            </a:br>
            <a:r>
              <a:rPr lang="ar-SA" sz="4000" dirty="0" smtClean="0">
                <a:solidFill>
                  <a:srgbClr val="4E5184"/>
                </a:solidFill>
                <a:cs typeface="AL-Mateen" pitchFamily="2" charset="-78"/>
              </a:rPr>
              <a:t>البرامج التعليمية الأكاديمية للدراسات القرآنية</a:t>
            </a:r>
            <a:endParaRPr lang="ar-SA" sz="4400" dirty="0">
              <a:solidFill>
                <a:srgbClr val="4E5184"/>
              </a:solidFill>
              <a:cs typeface="AL-Mateen" pitchFamily="2" charset="-78"/>
            </a:endParaRPr>
          </a:p>
        </p:txBody>
      </p:sp>
    </p:spTree>
  </p:cSld>
  <p:clrMapOvr>
    <a:masterClrMapping/>
  </p:clrMapOvr>
  <p:transition spd="med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fsir\Desktop\بوربوينت المؤتمر\Untitled-1-Rec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394"/>
            <a:ext cx="9144000" cy="689339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187624" y="1988840"/>
            <a:ext cx="69127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مناهج الدراسات العليا في علوم القرآن </a:t>
            </a: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والتفسير</a:t>
            </a:r>
            <a:r>
              <a:rPr lang="ar-SA" sz="40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بين الواقع والتطوير المنشود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(الجامعات الأردنية نموذجًا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en-US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 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أ.د.أحمد خالد شكري</a:t>
            </a:r>
            <a:endParaRPr lang="en-US" sz="40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 algn="ctr"/>
            <a:endParaRPr lang="ar-SA" sz="32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مناهج الدراسات العليا في علوم القرآن </a:t>
            </a: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والتفسير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بين الواقع والتطوير المنشود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(الجامعات الأردنية نموذجًا</a:t>
            </a:r>
            <a:r>
              <a:rPr lang="ar-SA" sz="24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55576" y="2132856"/>
            <a:ext cx="7992888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السيرة الذاتية</a:t>
            </a: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الاسم: أحمد خالد شكري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مكان الميلاد وتاريخه: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عمّان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1960م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الدرجة العلمية: أستاذ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العمل الحالي: كلية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الشريعة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– الجامعة الأردنية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مناهج الدراسات العليا في علوم القرآن </a:t>
            </a: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والتفسير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بين الواقع والتطوير المنشود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(الجامعات الأردنية نموذجًا</a:t>
            </a:r>
            <a:r>
              <a:rPr lang="ar-SA" sz="24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55576" y="2267005"/>
            <a:ext cx="799288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المبحث الأول</a:t>
            </a:r>
          </a:p>
          <a:p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indent="182880"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معنى التطوير وأهميته وفائدته.</a:t>
            </a:r>
            <a:endParaRPr lang="ar-SA" sz="48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مناهج الدراسات العليا في علوم القرآن </a:t>
            </a: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والتفسير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بين الواقع والتطوير المنشود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(الجامعات الأردنية نموذجًا</a:t>
            </a:r>
            <a:r>
              <a:rPr lang="ar-SA" sz="24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55576" y="2267005"/>
            <a:ext cx="7992888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المبحث الثاني</a:t>
            </a:r>
          </a:p>
          <a:p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indent="182880"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واقع الخطط الدراسية ومنهاج الدراسة </a:t>
            </a:r>
          </a:p>
          <a:p>
            <a:pPr indent="182880"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في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الجامعات الأردنية في علوم 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indent="182880"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القرآن والتفسير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لمرحلة الدراسات العليا.</a:t>
            </a:r>
            <a:endParaRPr lang="ar-SA" sz="48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مناهج الدراسات العليا في علوم القرآن </a:t>
            </a: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والتفسير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بين الواقع والتطوير المنشود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(الجامعات الأردنية نموذجًا</a:t>
            </a:r>
            <a:r>
              <a:rPr lang="ar-SA" sz="24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55576" y="2267005"/>
            <a:ext cx="799288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المبحث الثالث</a:t>
            </a:r>
          </a:p>
          <a:p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indent="182880"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مقترحات تطوير مناهج علوم القرآن 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indent="182880"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والتفسير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الدراسات العليا.</a:t>
            </a:r>
            <a:endParaRPr lang="ar-SA" sz="48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150</Words>
  <Application>Microsoft Office PowerPoint</Application>
  <PresentationFormat>عرض على الشاشة (3:4)‏</PresentationFormat>
  <Paragraphs>35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TAfsir</dc:creator>
  <cp:lastModifiedBy>TAfsir</cp:lastModifiedBy>
  <cp:revision>32</cp:revision>
  <dcterms:created xsi:type="dcterms:W3CDTF">2015-02-12T07:32:50Z</dcterms:created>
  <dcterms:modified xsi:type="dcterms:W3CDTF">2015-02-15T04:44:47Z</dcterms:modified>
</cp:coreProperties>
</file>